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012" y="1545465"/>
            <a:ext cx="8689976" cy="1017431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 Y SENTIRSE</a:t>
            </a:r>
            <a:b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EUROPEO</a:t>
            </a:r>
            <a:b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ES" dirty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ES" dirty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s-ES" dirty="0">
              <a:solidFill>
                <a:schemeClr val="accent3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1012" y="5589431"/>
            <a:ext cx="8689976" cy="811369"/>
          </a:xfrm>
        </p:spPr>
        <p:txBody>
          <a:bodyPr>
            <a:noAutofit/>
          </a:bodyPr>
          <a:lstStyle/>
          <a:p>
            <a:r>
              <a:rPr lang="es-ES" sz="44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UNIDOS EN LA DIVERSIDAD</a:t>
            </a:r>
            <a:endParaRPr lang="es-ES" sz="4400" b="1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22" y="1790162"/>
            <a:ext cx="3930603" cy="288486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310" y="2096522"/>
            <a:ext cx="2833466" cy="227214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2" y="2096522"/>
            <a:ext cx="3072008" cy="227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3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>
                <a:solidFill>
                  <a:schemeClr val="accent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 EUROPEO</a:t>
            </a:r>
            <a:endParaRPr lang="es-ES" sz="6000" dirty="0">
              <a:solidFill>
                <a:schemeClr val="accent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4452" cy="4072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. NO ES TAN SOLO UNA ESTRELLA EN LA BANDERA</a:t>
            </a:r>
          </a:p>
          <a:p>
            <a:pPr marL="0" indent="0"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. ES FORMAR PARTE DE UNA COMUNIDAD DIVERSA CON LAS MISMAS </a:t>
            </a:r>
          </a:p>
          <a:p>
            <a:pPr marL="0" indent="0"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  LEYES, DEBERES, DERECHOS E INTERESES COMUNES.</a:t>
            </a:r>
          </a:p>
          <a:p>
            <a:pPr marL="0" indent="0">
              <a:buNone/>
            </a:pPr>
            <a:r>
              <a:rPr lang="es-ES" sz="3600" dirty="0" smtClean="0">
                <a:solidFill>
                  <a:srgbClr val="C00000"/>
                </a:solidFill>
              </a:rPr>
              <a:t>	</a:t>
            </a:r>
            <a:r>
              <a:rPr lang="es-ES" sz="5400" dirty="0" smtClean="0">
                <a:solidFill>
                  <a:srgbClr val="C00000"/>
                </a:solidFill>
              </a:rPr>
              <a:t>IGUALES EN LA DIVERSIDAD</a:t>
            </a:r>
            <a:r>
              <a:rPr lang="es-ES" sz="3600" dirty="0" smtClean="0">
                <a:solidFill>
                  <a:srgbClr val="C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443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SENTIRSE EUROPEO, ES</a:t>
            </a:r>
            <a:endParaRPr lang="es-ES" sz="5400" dirty="0">
              <a:solidFill>
                <a:schemeClr val="accent3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CONOCER, La idea de </a:t>
            </a:r>
            <a:r>
              <a:rPr lang="es-ES" sz="3200" dirty="0" err="1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europa</a:t>
            </a:r>
            <a:endParaRPr lang="es-ES" sz="3200" dirty="0" smtClean="0">
              <a:solidFill>
                <a:schemeClr val="tx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Reconocerse en esa idea y lo que supone</a:t>
            </a:r>
          </a:p>
          <a:p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Identificarse con el proyecto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36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conozco?</a:t>
            </a:r>
            <a:endParaRPr lang="es-ES" sz="4800" dirty="0">
              <a:solidFill>
                <a:schemeClr val="accent3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78407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“libertad de tránsito”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“moneda única”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Comisariados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Subvenciones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Pobres y ricos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Discrepancias políticas diversas</a:t>
            </a:r>
          </a:p>
          <a:p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inseguridad</a:t>
            </a:r>
            <a:endParaRPr lang="es-ES" sz="2400" dirty="0">
              <a:solidFill>
                <a:schemeClr val="tx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90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PELIGROS</a:t>
            </a:r>
            <a:endParaRPr lang="es-ES" sz="60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496908" cy="4252649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DISCREPANCIAS EN POLÍTICAS</a:t>
            </a:r>
          </a:p>
          <a:p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INTERESES PARTICULARES</a:t>
            </a:r>
          </a:p>
          <a:p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DIFERENCIAS EN CRITERIOS DE APLICACIÓN</a:t>
            </a:r>
          </a:p>
          <a:p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CRITERIOS RAZONADOS Y JUSTOS</a:t>
            </a:r>
          </a:p>
          <a:p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FALTA DE INFORMACION AL PUEBLO LLANO</a:t>
            </a:r>
          </a:p>
          <a:p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CONFUSION E INSEGURIDAD EN LOS </a:t>
            </a: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MENSAJES</a:t>
            </a:r>
          </a:p>
          <a:p>
            <a:r>
              <a:rPr lang="es-ES" sz="36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YUGO ECONÓMICO</a:t>
            </a:r>
            <a:endParaRPr lang="es-ES" sz="3600" dirty="0" smtClean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ES" sz="2800" dirty="0">
              <a:solidFill>
                <a:schemeClr val="accent6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000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¿A DONDE NOS LLEVA?</a:t>
            </a:r>
            <a:endParaRPr lang="es-ES" sz="60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53404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 CRECIMIENTO DE LAS EXTREMAS POPULISTA, ANTIEUROPEISTAS Y 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XENÓFOGAS</a:t>
            </a:r>
          </a:p>
          <a:p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LA FALTA DE APOYO POPULAR</a:t>
            </a:r>
          </a:p>
          <a:p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LA POSIBILIDAD DEL FRACASO EUROPEO</a:t>
            </a:r>
            <a:endParaRPr lang="es-ES" sz="32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439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06063"/>
            <a:ext cx="10364451" cy="25886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913774" y="2923504"/>
            <a:ext cx="10363826" cy="2867695"/>
          </a:xfrm>
        </p:spPr>
        <p:txBody>
          <a:bodyPr>
            <a:normAutofit fontScale="77500" lnSpcReduction="20000"/>
          </a:bodyPr>
          <a:lstStyle/>
          <a:p>
            <a:r>
              <a:rPr lang="es-ES" sz="36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ESPERANZA</a:t>
            </a:r>
          </a:p>
          <a:p>
            <a:r>
              <a:rPr lang="es-ES" sz="36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COMPROMISO CIUDADANO</a:t>
            </a:r>
          </a:p>
          <a:p>
            <a:r>
              <a:rPr lang="es-ES" sz="36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POLÍTICAS DE ALTURA Y AMPLITUD DE MIRAS</a:t>
            </a:r>
          </a:p>
          <a:p>
            <a:r>
              <a:rPr lang="es-ES" sz="36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POLÍTICOS MAS COMPROMETIDOS</a:t>
            </a:r>
          </a:p>
          <a:p>
            <a:r>
              <a:rPr lang="es-ES" sz="36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ESTADOS UNIDOS DE EUROPA</a:t>
            </a:r>
            <a:endParaRPr lang="es-ES" sz="3600" dirty="0">
              <a:solidFill>
                <a:schemeClr val="accent3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4" y="711265"/>
            <a:ext cx="2513528" cy="157824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02" y="206063"/>
            <a:ext cx="5432733" cy="258865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3" y="748342"/>
            <a:ext cx="2416935" cy="154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2413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77</TotalTime>
  <Words>161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Tw Cen MT</vt:lpstr>
      <vt:lpstr>Gota</vt:lpstr>
      <vt:lpstr>SER Y SENTIRSE EUROPEO  </vt:lpstr>
      <vt:lpstr>SER EUROPEO</vt:lpstr>
      <vt:lpstr>SENTIRSE EUROPEO, ES</vt:lpstr>
      <vt:lpstr>¿Qué conozco?</vt:lpstr>
      <vt:lpstr>PELIGROS</vt:lpstr>
      <vt:lpstr>¿A DONDE NOS LLEVA?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SENTIRSE EUROPEO</dc:title>
  <dc:creator>Reynaldo De Frutos Martín</dc:creator>
  <cp:lastModifiedBy>Reynaldo De Frutos Martín</cp:lastModifiedBy>
  <cp:revision>9</cp:revision>
  <cp:lastPrinted>2018-10-05T06:30:01Z</cp:lastPrinted>
  <dcterms:created xsi:type="dcterms:W3CDTF">2018-10-03T18:19:14Z</dcterms:created>
  <dcterms:modified xsi:type="dcterms:W3CDTF">2018-10-05T06:30:09Z</dcterms:modified>
</cp:coreProperties>
</file>