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88163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1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29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4435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20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56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62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67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0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3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2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27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12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60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5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4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3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30" y="0"/>
            <a:ext cx="9800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92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la actualidad ¿te sientes?</a:t>
            </a:r>
            <a:endParaRPr lang="es-ES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Europeo					18%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Español						 8%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Europeo y español			49%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Ninguna de las anteriores		23%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No contesta					 2%				</a:t>
            </a:r>
            <a:endParaRPr lang="es-E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91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 significa, para ti, la </a:t>
            </a:r>
            <a:r>
              <a:rPr lang="es-ES" b="1" dirty="0" err="1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u.e</a:t>
            </a:r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(1)</a:t>
            </a:r>
            <a:endParaRPr lang="es-ES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</a:rPr>
              <a:t>Paz								 6,2%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</a:rPr>
              <a:t>Prosperidad económica				 7,8%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</a:rPr>
              <a:t>Democracia						 7,8%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</a:rPr>
              <a:t>Protección social					18,8%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</a:rPr>
              <a:t>Libertad para viajar, estudiar, trabajar		11,0%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</a:rPr>
              <a:t>Diversidad culturar					11,0%  </a:t>
            </a:r>
            <a:endParaRPr lang="es-E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05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 significa, para ti, la </a:t>
            </a:r>
            <a:r>
              <a:rPr lang="es-ES" b="1" dirty="0" err="1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U.e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(2)</a:t>
            </a:r>
            <a:endParaRPr lang="es-ES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Una voz más fuerte en el mundo			11,0%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 euro								 9,4%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 burocracia							 6,2%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Gastos innecesarios					 3,1%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Fronteras externas sin control			 1,5%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Otros								 6,2%</a:t>
            </a:r>
            <a:endParaRPr lang="es-ES" sz="24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780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¿Cuales son los elementos más importantes que van a componer la identidad europea?</a:t>
            </a:r>
            <a:endParaRPr lang="es-ES" sz="3200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110981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 moneda única						27%</a:t>
            </a:r>
          </a:p>
          <a:p>
            <a:r>
              <a:rPr lang="es-ES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Los valores democráticos y la libertad		23%</a:t>
            </a:r>
          </a:p>
          <a:p>
            <a:r>
              <a:rPr lang="es-ES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 historia							11%</a:t>
            </a:r>
          </a:p>
          <a:p>
            <a:r>
              <a:rPr lang="es-ES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 cultura							14%</a:t>
            </a:r>
          </a:p>
          <a:p>
            <a:r>
              <a:rPr lang="es-ES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 geografía						 6%</a:t>
            </a:r>
          </a:p>
          <a:p>
            <a:r>
              <a:rPr lang="es-ES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 éxito de la economía de la UE			11%</a:t>
            </a:r>
          </a:p>
          <a:p>
            <a:r>
              <a:rPr lang="es-ES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 bandera						 2%</a:t>
            </a:r>
          </a:p>
          <a:p>
            <a:r>
              <a:rPr lang="es-ES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 lema de la UE						 6%</a:t>
            </a:r>
          </a:p>
          <a:p>
            <a:endParaRPr lang="es-ES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1888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actualmente ¿cual es tu actitud hacia la U.E?</a:t>
            </a:r>
            <a:endParaRPr lang="es-ES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Muy a favor						11%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Bastante a favor					31%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Algo a favor						31%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Ni a favor ni en contra				15%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Algo en contra					 4%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Bastante en contra				 8%</a:t>
            </a:r>
            <a:endParaRPr lang="es-ES" sz="24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1992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¿Cuánto afecta a los españoles las medidas que se toman en la U.E?</a:t>
            </a:r>
            <a:endParaRPr lang="es-ES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MUCHO						46%</a:t>
            </a:r>
          </a:p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BASTANTE					46%</a:t>
            </a:r>
          </a:p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POCO						 2%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4204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¿Cómo NOS IRÍA, A LOS ESPÀÑOLES, SI NO PERTENECIÉRAMOS A LA </a:t>
            </a:r>
            <a:r>
              <a:rPr lang="es-ES" b="1" dirty="0" err="1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u.e</a:t>
            </a:r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  <a:endParaRPr lang="es-ES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MEJOR							 8%</a:t>
            </a:r>
          </a:p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IGUAL							 8%</a:t>
            </a:r>
          </a:p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PEOR							63%</a:t>
            </a:r>
          </a:p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 SABE							19%</a:t>
            </a:r>
          </a:p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 CONTESTA					 2%						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2751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ESTÁS A FAVOR O EN CONTRA DE</a:t>
            </a:r>
            <a:b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 IDIOMA COMÚN</a:t>
            </a:r>
            <a:endParaRPr lang="es-ES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FAVOR							26%</a:t>
            </a:r>
          </a:p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CONTRA						72%</a:t>
            </a:r>
          </a:p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 SABE							 2%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1379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ESTÁS A FAVOR O EN CONTRA 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</a:t>
            </a:r>
            <a:b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 GOBIERNO COMÚN EUROPEO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FAVOR					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	63%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CONTRA						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 SABE							 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3205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ESTÁS A FAVOR O EN CONTRA 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</a:t>
            </a:r>
            <a:b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UNA POLÍTICA EXTERIOR COMÚN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FAVOR							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78%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CONTRA						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 SABE							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064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Estadísticas de la encuesta</a:t>
            </a:r>
            <a:endParaRPr lang="es-ES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7" y="1738649"/>
            <a:ext cx="8178084" cy="4353058"/>
          </a:xfrm>
        </p:spPr>
      </p:pic>
    </p:spTree>
    <p:extLst>
      <p:ext uri="{BB962C8B-B14F-4D97-AF65-F5344CB8AC3E}">
        <p14:creationId xmlns:p14="http://schemas.microsoft.com/office/powerpoint/2010/main" val="588053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ESTÁS A FAVOR O EN CONTRA 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</a:t>
            </a:r>
            <a:b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CRECACIÓN DE UN EJÉRCITO COMÚN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s-ES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FAVOR							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52%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CONTRA						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41%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 SABE							 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159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ESTÁS A FAVOR O EN CONTRA 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</a:t>
            </a:r>
            <a:b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UNA POLÍTICA DE INMIGRACIÓN COMÚN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s-ES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FAVOR							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82%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CONTRA						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 SABE							 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0375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ESTÁS A FAVOR O EN CONTRA 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</a:t>
            </a:r>
            <a:b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UNA POLÍTICA FISCAL Y TRIBUTARIA EUROPEA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FAVOR							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82%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CONTRA						12%</a:t>
            </a: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 SABE							 6%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6580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CONOCES SI TU CIUDAD SE BENEFICIA DE SUBVENCIONES DE LA </a:t>
            </a:r>
            <a:r>
              <a:rPr lang="es-ES" b="1" dirty="0" err="1" smtClean="0">
                <a:solidFill>
                  <a:schemeClr val="tx2">
                    <a:lumMod val="75000"/>
                  </a:schemeClr>
                </a:solidFill>
              </a:rPr>
              <a:t>u.e</a:t>
            </a:r>
            <a:endParaRPr lang="es-E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s-ES" sz="32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SI						78%</a:t>
            </a:r>
          </a:p>
          <a:p>
            <a:endParaRPr lang="es-ES" sz="32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NO						22%</a:t>
            </a:r>
            <a:endParaRPr lang="es-E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12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¿has oído hablar de? :</a:t>
            </a:r>
            <a:endParaRPr lang="es-ES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 consejo de ministros de la U.E			100%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 comisión europea					100%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 parlamento europeo					100%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 banco central europeo				100%</a:t>
            </a:r>
            <a:endParaRPr lang="es-ES" sz="24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992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Utilizando una escala de 1 a 10 ¿en que medida te ofrece confianza?</a:t>
            </a:r>
            <a:endParaRPr lang="es-ES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 consejo de ministros de la U.E			4,2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 comisión europea					4,5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 parlamento europeo					5,0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Banco central europeo					3,7 </a:t>
            </a:r>
            <a:endParaRPr lang="es-ES" sz="24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9875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7036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2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Participación por sexos</a:t>
            </a:r>
            <a:endParaRPr lang="es-E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accent3">
                    <a:lumMod val="75000"/>
                  </a:schemeClr>
                </a:solidFill>
              </a:rPr>
              <a:t>Hombres			40 %</a:t>
            </a:r>
          </a:p>
          <a:p>
            <a:r>
              <a:rPr lang="es-ES" sz="3600" dirty="0" smtClean="0">
                <a:solidFill>
                  <a:schemeClr val="accent3">
                    <a:lumMod val="75000"/>
                  </a:schemeClr>
                </a:solidFill>
              </a:rPr>
              <a:t>Mujeres			60%</a:t>
            </a:r>
            <a:endParaRPr lang="es-E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35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Desglose por grupo de edades</a:t>
            </a:r>
            <a:br>
              <a:rPr lang="es-ES" sz="4400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4400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mujeres</a:t>
            </a:r>
            <a:endParaRPr lang="es-ES" sz="4400" b="1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más de 60 años				13,3%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40 a 60 años					53,4%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20 a 40 años					33,3%</a:t>
            </a:r>
            <a:endParaRPr lang="es-ES" sz="32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239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Desglose por grupo de edades</a:t>
            </a:r>
            <a:br>
              <a:rPr lang="es-ES" sz="4000" b="1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4000" b="1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hombres</a:t>
            </a:r>
            <a:endParaRPr lang="es-ES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sz="36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más de 60 años				</a:t>
            </a:r>
            <a:r>
              <a:rPr lang="es-ES" sz="36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30%</a:t>
            </a:r>
            <a:endParaRPr lang="es-ES" sz="36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36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40 a 60 años					</a:t>
            </a:r>
            <a:r>
              <a:rPr lang="es-ES" sz="36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30%</a:t>
            </a:r>
            <a:endParaRPr lang="es-ES" sz="36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sz="3600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20 a 40 años					</a:t>
            </a:r>
            <a:r>
              <a:rPr lang="es-ES" sz="36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40%</a:t>
            </a:r>
            <a:endParaRPr lang="es-ES" sz="36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3898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¿Te interesan las noticias relacionadas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s-ES" dirty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 la U.E?</a:t>
            </a:r>
            <a:endParaRPr lang="es-ES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Mucho					22%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Bastante				48%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Poco					  8% </a:t>
            </a:r>
            <a:endParaRPr lang="es-ES" sz="32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1412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¿hasta que punto te consideras </a:t>
            </a:r>
            <a:b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informado sobre asuntos</a:t>
            </a:r>
            <a:b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la </a:t>
            </a:r>
            <a:r>
              <a:rPr lang="es-ES" dirty="0" err="1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u.e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  <a:endParaRPr lang="es-ES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Mucho					 4%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Bastante				27%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Poco					65%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Nada					 4%</a:t>
            </a:r>
            <a:endParaRPr lang="es-ES" sz="32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1284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¿Pertenecer a la U.E ha beneficiado</a:t>
            </a:r>
            <a:b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 perjudicado a España?</a:t>
            </a:r>
            <a:endParaRPr lang="es-ES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Ha beneficiado				76%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Ni lo uno ni lo otro			12%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No sabe						 4%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No contesta					 8%</a:t>
            </a:r>
            <a:endParaRPr lang="es-E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89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Eres o te consideras…</a:t>
            </a:r>
            <a:endParaRPr lang="es-ES" dirty="0">
              <a:solidFill>
                <a:schemeClr val="tx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3200" dirty="0" err="1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Europeista</a:t>
            </a:r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					62%</a:t>
            </a:r>
          </a:p>
          <a:p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Euroescéptico					38%</a:t>
            </a:r>
            <a:endParaRPr lang="es-ES" sz="3200" dirty="0">
              <a:solidFill>
                <a:schemeClr val="accent3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445254"/>
      </p:ext>
    </p:extLst>
  </p:cSld>
  <p:clrMapOvr>
    <a:masterClrMapping/>
  </p:clrMapOvr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109</TotalTime>
  <Words>261</Words>
  <Application>Microsoft Office PowerPoint</Application>
  <PresentationFormat>Panorámica</PresentationFormat>
  <Paragraphs>114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 Unicode MS</vt:lpstr>
      <vt:lpstr>Arial</vt:lpstr>
      <vt:lpstr>Tw Cen MT</vt:lpstr>
      <vt:lpstr>Gota</vt:lpstr>
      <vt:lpstr>Presentación de PowerPoint</vt:lpstr>
      <vt:lpstr>Estadísticas de la encuesta</vt:lpstr>
      <vt:lpstr>Participación por sexos</vt:lpstr>
      <vt:lpstr>Desglose por grupo de edades mujeres</vt:lpstr>
      <vt:lpstr>Desglose por grupo de edades hombres</vt:lpstr>
      <vt:lpstr>¿Te interesan las noticias relacionadas con la U.E?</vt:lpstr>
      <vt:lpstr>¿hasta que punto te consideras  informado sobre asuntos de la u.e?</vt:lpstr>
      <vt:lpstr>¿Pertenecer a la U.E ha beneficiado o perjudicado a España?</vt:lpstr>
      <vt:lpstr>Eres o te consideras…</vt:lpstr>
      <vt:lpstr>En la actualidad ¿te sientes?</vt:lpstr>
      <vt:lpstr>Que significa, para ti, la u.e (1)</vt:lpstr>
      <vt:lpstr>Que significa, para ti, la U.e (2)</vt:lpstr>
      <vt:lpstr>¿Cuales son los elementos más importantes que van a componer la identidad europea?</vt:lpstr>
      <vt:lpstr>actualmente ¿cual es tu actitud hacia la U.E?</vt:lpstr>
      <vt:lpstr>¿Cuánto afecta a los españoles las medidas que se toman en la U.E?</vt:lpstr>
      <vt:lpstr>¿Cómo NOS IRÍA, A LOS ESPÀÑOLES, SI NO PERTENECIÉRAMOS A LA u.e?</vt:lpstr>
      <vt:lpstr>ESTÁS A FAVOR O EN CONTRA DE UN IDIOMA COMÚN</vt:lpstr>
      <vt:lpstr>ESTÁS A FAVOR O EN CONTRA DE UN GOBIERNO COMÚN EUROPEO</vt:lpstr>
      <vt:lpstr>ESTÁS A FAVOR O EN CONTRA DE UNA POLÍTICA EXTERIOR COMÚN</vt:lpstr>
      <vt:lpstr>ESTÁS A FAVOR O EN CONTRA DE CRECACIÓN DE UN EJÉRCITO COMÚN </vt:lpstr>
      <vt:lpstr>ESTÁS A FAVOR O EN CONTRA DE UNA POLÍTICA DE INMIGRACIÓN COMÚN </vt:lpstr>
      <vt:lpstr>ESTÁS A FAVOR O EN CONTRA DE UNA POLÍTICA FISCAL Y TRIBUTARIA EUROPEA</vt:lpstr>
      <vt:lpstr>CONOCES SI TU CIUDAD SE BENEFICIA DE SUBVENCIONES DE LA u.e</vt:lpstr>
      <vt:lpstr>¿has oído hablar de? :</vt:lpstr>
      <vt:lpstr>Utilizando una escala de 1 a 10 ¿en que medida te ofrece confianza?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Reynaldo De Frutos Martín</dc:creator>
  <cp:lastModifiedBy>Reynaldo De Frutos Martín</cp:lastModifiedBy>
  <cp:revision>12</cp:revision>
  <cp:lastPrinted>2018-10-08T07:01:51Z</cp:lastPrinted>
  <dcterms:created xsi:type="dcterms:W3CDTF">2018-10-07T22:37:27Z</dcterms:created>
  <dcterms:modified xsi:type="dcterms:W3CDTF">2018-10-08T07:05:17Z</dcterms:modified>
</cp:coreProperties>
</file>